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12192000"/>
  <p:embeddedFontLst>
    <p:embeddedFont>
      <p:font typeface="Noto Sans KR" panose="020B0600000101010101" charset="-127"/>
      <p:regular r:id="rId17"/>
      <p:bold r:id="rId18"/>
    </p:embeddedFont>
    <p:embeddedFont>
      <p:font typeface="Impact" panose="020B0806030902050204" pitchFamily="3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hLiffYPMYEdcfY0yJXdAl0yNmA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c6dabff8b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9c6dabff8b_2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39c6dabff8b_2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1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9" Type="http://schemas.openxmlformats.org/officeDocument/2006/relationships/image" Target="../media/image86.png"/><Relationship Id="rId21" Type="http://schemas.openxmlformats.org/officeDocument/2006/relationships/image" Target="../media/image68.png"/><Relationship Id="rId34" Type="http://schemas.openxmlformats.org/officeDocument/2006/relationships/image" Target="../media/image81.png"/><Relationship Id="rId42" Type="http://schemas.openxmlformats.org/officeDocument/2006/relationships/image" Target="../media/image8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image" Target="../media/image76.png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32" Type="http://schemas.openxmlformats.org/officeDocument/2006/relationships/image" Target="../media/image79.png"/><Relationship Id="rId37" Type="http://schemas.openxmlformats.org/officeDocument/2006/relationships/image" Target="../media/image84.png"/><Relationship Id="rId40" Type="http://schemas.openxmlformats.org/officeDocument/2006/relationships/image" Target="../media/image87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36" Type="http://schemas.openxmlformats.org/officeDocument/2006/relationships/image" Target="../media/image83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31" Type="http://schemas.openxmlformats.org/officeDocument/2006/relationships/image" Target="../media/image78.png"/><Relationship Id="rId44" Type="http://schemas.openxmlformats.org/officeDocument/2006/relationships/image" Target="../media/image90.png"/><Relationship Id="rId4" Type="http://schemas.openxmlformats.org/officeDocument/2006/relationships/image" Target="../media/image25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43" Type="http://schemas.openxmlformats.org/officeDocument/2006/relationships/image" Target="../media/image89.png"/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49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4063901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63901" y="0"/>
            <a:ext cx="4063901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27802" y="0"/>
            <a:ext cx="4063901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0" y="12192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005241" y="4486413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" descr="preencoded.png"/>
          <p:cNvPicPr preferRelativeResize="0"/>
          <p:nvPr/>
        </p:nvPicPr>
        <p:blipFill rotWithShape="1">
          <a:blip r:embed="rId10">
            <a:alphaModFix/>
          </a:blip>
          <a:srcRect r="-38638"/>
          <a:stretch/>
        </p:blipFill>
        <p:spPr>
          <a:xfrm>
            <a:off x="434395" y="5245900"/>
            <a:ext cx="41780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57200" y="8763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572296" y="2635325"/>
            <a:ext cx="5824749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81000" y="2993225"/>
            <a:ext cx="85344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981200" y="3152775"/>
            <a:ext cx="1238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65818" y="4433877"/>
            <a:ext cx="85344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981200" y="4572000"/>
            <a:ext cx="2190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62000" y="4419600"/>
            <a:ext cx="5715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706100" y="1828800"/>
            <a:ext cx="5715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048000" y="3429000"/>
            <a:ext cx="4000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6248400"/>
            <a:ext cx="121920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81000" y="64008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66725" y="647700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1353800" y="649605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1525250" y="6496050"/>
            <a:ext cx="1143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1696700" y="649605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"/>
          <p:cNvSpPr/>
          <p:nvPr/>
        </p:nvSpPr>
        <p:spPr>
          <a:xfrm>
            <a:off x="571500" y="1085850"/>
            <a:ext cx="640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oto Sans KR"/>
              <a:buNone/>
            </a:pPr>
            <a:r>
              <a:rPr lang="en-US" sz="225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달돌</a:t>
            </a:r>
            <a:endParaRPr sz="2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"/>
          <p:cNvSpPr/>
          <p:nvPr/>
        </p:nvSpPr>
        <p:spPr>
          <a:xfrm>
            <a:off x="3556351" y="898380"/>
            <a:ext cx="93003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Noto Sans KR"/>
              <a:buNone/>
            </a:pPr>
            <a:r>
              <a:rPr lang="en-US" sz="5400" b="1" dirty="0" err="1">
                <a:latin typeface="Noto Sans KR"/>
                <a:ea typeface="Noto Sans KR"/>
                <a:cs typeface="Noto Sans KR"/>
                <a:sym typeface="Noto Sans KR"/>
              </a:rPr>
              <a:t>과고,영재고</a:t>
            </a:r>
            <a:r>
              <a:rPr lang="en-US" sz="5400" b="1" dirty="0"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5400" b="1" dirty="0" err="1">
                <a:latin typeface="Noto Sans KR"/>
                <a:ea typeface="Noto Sans KR"/>
                <a:cs typeface="Noto Sans KR"/>
                <a:sym typeface="Noto Sans KR"/>
              </a:rPr>
              <a:t>전사고</a:t>
            </a:r>
            <a:r>
              <a:rPr lang="en-US" sz="5400" b="1" dirty="0"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5400" b="1" dirty="0" err="1">
                <a:latin typeface="Noto Sans KR"/>
                <a:ea typeface="Noto Sans KR"/>
                <a:cs typeface="Noto Sans KR"/>
                <a:sym typeface="Noto Sans KR"/>
              </a:rPr>
              <a:t>목표</a:t>
            </a:r>
            <a:endParaRPr sz="5400" b="1" dirty="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Noto Sans KR"/>
              <a:buNone/>
            </a:pPr>
            <a:r>
              <a:rPr lang="en-US" sz="5400" b="1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달돌과학</a:t>
            </a:r>
            <a:r>
              <a:rPr lang="en-US" sz="5400" b="1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5400" b="1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입시설명회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"/>
          <p:cNvSpPr/>
          <p:nvPr/>
        </p:nvSpPr>
        <p:spPr>
          <a:xfrm>
            <a:off x="609600" y="3252788"/>
            <a:ext cx="866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E6E"/>
              </a:buClr>
              <a:buSzPts val="2250"/>
              <a:buFont typeface="Noto Sans KR"/>
              <a:buNone/>
            </a:pPr>
            <a:r>
              <a:rPr lang="en-US" sz="2250" b="1" dirty="0">
                <a:solidFill>
                  <a:srgbClr val="FF6E6E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250" b="1" i="0" u="none" strike="noStrike" cap="none" dirty="0" err="1">
                <a:solidFill>
                  <a:srgbClr val="FF6E6E"/>
                </a:solidFill>
                <a:latin typeface="Noto Sans KR"/>
                <a:ea typeface="Noto Sans KR"/>
                <a:cs typeface="Noto Sans KR"/>
                <a:sym typeface="Noto Sans KR"/>
              </a:rPr>
              <a:t>원하는</a:t>
            </a:r>
            <a:r>
              <a:rPr lang="en-US" sz="2250" b="1" i="0" u="none" strike="noStrike" cap="none" dirty="0">
                <a:solidFill>
                  <a:srgbClr val="FF6E6E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250" b="1" i="0" u="none" strike="noStrike" cap="none" dirty="0" err="1">
                <a:solidFill>
                  <a:srgbClr val="FF6E6E"/>
                </a:solidFill>
                <a:latin typeface="Noto Sans KR"/>
                <a:ea typeface="Noto Sans KR"/>
                <a:cs typeface="Noto Sans KR"/>
                <a:sym typeface="Noto Sans KR"/>
              </a:rPr>
              <a:t>학생으로</a:t>
            </a:r>
            <a:r>
              <a:rPr lang="en-US" sz="2250" b="1" i="0" u="none" strike="noStrike" cap="none" dirty="0">
                <a:solidFill>
                  <a:srgbClr val="FF6E6E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250" b="1" i="0" u="none" strike="noStrike" cap="none" dirty="0" err="1">
                <a:solidFill>
                  <a:srgbClr val="FF6E6E"/>
                </a:solidFill>
                <a:latin typeface="Noto Sans KR"/>
                <a:ea typeface="Noto Sans KR"/>
                <a:cs typeface="Noto Sans KR"/>
                <a:sym typeface="Noto Sans KR"/>
              </a:rPr>
              <a:t>만들어</a:t>
            </a:r>
            <a:r>
              <a:rPr lang="en-US" sz="2250" b="1" i="0" u="none" strike="noStrike" cap="none" dirty="0">
                <a:solidFill>
                  <a:srgbClr val="FF6E6E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250" b="1" i="0" u="none" strike="noStrike" cap="none" dirty="0" err="1">
                <a:solidFill>
                  <a:srgbClr val="FF6E6E"/>
                </a:solidFill>
                <a:latin typeface="Noto Sans KR"/>
                <a:ea typeface="Noto Sans KR"/>
                <a:cs typeface="Noto Sans KR"/>
                <a:sym typeface="Noto Sans KR"/>
              </a:rPr>
              <a:t>드립니다</a:t>
            </a:r>
            <a:r>
              <a:rPr lang="en-US" sz="2250" b="1" i="0" u="none" strike="noStrike" cap="none" dirty="0">
                <a:solidFill>
                  <a:srgbClr val="FF6E6E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br>
              <a:rPr lang="en-US" sz="2250" b="1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2250" b="1" i="0" u="none" strike="noStrike" cap="none" dirty="0">
                <a:solidFill>
                  <a:srgbClr val="2563EB"/>
                </a:solidFill>
                <a:latin typeface="Noto Sans KR"/>
                <a:ea typeface="Noto Sans KR"/>
                <a:cs typeface="Noto Sans KR"/>
                <a:sym typeface="Noto Sans KR"/>
              </a:rPr>
              <a:t> </a:t>
            </a:r>
            <a:r>
              <a:rPr lang="en-US" sz="2250" b="1" i="0" u="none" strike="noStrike" cap="none" dirty="0" err="1">
                <a:solidFill>
                  <a:srgbClr val="D47DF7"/>
                </a:solidFill>
                <a:latin typeface="Noto Sans KR"/>
                <a:ea typeface="Noto Sans KR"/>
                <a:cs typeface="Noto Sans KR"/>
                <a:sym typeface="Noto Sans KR"/>
              </a:rPr>
              <a:t>상산고</a:t>
            </a:r>
            <a:r>
              <a:rPr lang="en-US" sz="2250" b="1" i="0" u="none" strike="noStrike" cap="none" dirty="0" err="1">
                <a:solidFill>
                  <a:srgbClr val="2563EB"/>
                </a:solidFill>
                <a:latin typeface="Noto Sans KR"/>
                <a:ea typeface="Noto Sans KR"/>
                <a:cs typeface="Noto Sans KR"/>
                <a:sym typeface="Noto Sans KR"/>
              </a:rPr>
              <a:t>부터</a:t>
            </a:r>
            <a:r>
              <a:rPr lang="en-US" sz="2250" b="1" i="0" u="none" strike="noStrike" cap="none" dirty="0">
                <a:solidFill>
                  <a:srgbClr val="2563E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250" b="1" i="0" u="none" strike="noStrike" cap="none" dirty="0" err="1">
                <a:solidFill>
                  <a:srgbClr val="D47DF7"/>
                </a:solidFill>
                <a:latin typeface="Noto Sans KR"/>
                <a:ea typeface="Noto Sans KR"/>
                <a:cs typeface="Noto Sans KR"/>
                <a:sym typeface="Noto Sans KR"/>
              </a:rPr>
              <a:t>의대</a:t>
            </a:r>
            <a:r>
              <a:rPr lang="en-US" sz="2250" b="1" i="0" u="none" strike="noStrike" cap="none" dirty="0" err="1">
                <a:solidFill>
                  <a:srgbClr val="2563EB"/>
                </a:solidFill>
                <a:latin typeface="Noto Sans KR"/>
                <a:ea typeface="Noto Sans KR"/>
                <a:cs typeface="Noto Sans KR"/>
                <a:sym typeface="Noto Sans KR"/>
              </a:rPr>
              <a:t>를</a:t>
            </a:r>
            <a:r>
              <a:rPr lang="en-US" sz="2250" b="1" i="0" u="none" strike="noStrike" cap="none" dirty="0">
                <a:solidFill>
                  <a:srgbClr val="2563E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250" b="1" i="0" u="none" strike="noStrike" cap="none" dirty="0" err="1">
                <a:solidFill>
                  <a:srgbClr val="2563EB"/>
                </a:solidFill>
                <a:latin typeface="Noto Sans KR"/>
                <a:ea typeface="Noto Sans KR"/>
                <a:cs typeface="Noto Sans KR"/>
                <a:sym typeface="Noto Sans KR"/>
              </a:rPr>
              <a:t>넘어</a:t>
            </a:r>
            <a:r>
              <a:rPr lang="en-US" sz="2250" b="1" i="0" u="none" strike="noStrike" cap="none" dirty="0">
                <a:solidFill>
                  <a:srgbClr val="2563EB"/>
                </a:solidFill>
                <a:latin typeface="Noto Sans KR"/>
                <a:ea typeface="Noto Sans KR"/>
                <a:cs typeface="Noto Sans KR"/>
                <a:sym typeface="Noto Sans KR"/>
              </a:rPr>
              <a:t>~!</a:t>
            </a:r>
            <a:r>
              <a:rPr lang="en-US" sz="2250" b="1" i="0" u="none" strike="noStrike" cap="none" dirty="0">
                <a:solidFill>
                  <a:srgbClr val="7DE181"/>
                </a:solidFill>
                <a:latin typeface="Noto Sans KR"/>
                <a:ea typeface="Noto Sans KR"/>
                <a:cs typeface="Noto Sans KR"/>
                <a:sym typeface="Noto Sans KR"/>
              </a:rPr>
              <a:t> </a:t>
            </a:r>
            <a:r>
              <a:rPr lang="en-US" sz="2250" b="1" i="0" u="none" strike="noStrike" cap="none" dirty="0" err="1">
                <a:solidFill>
                  <a:srgbClr val="7DE181"/>
                </a:solidFill>
                <a:latin typeface="Noto Sans KR"/>
                <a:ea typeface="Noto Sans KR"/>
                <a:cs typeface="Noto Sans KR"/>
                <a:sym typeface="Noto Sans KR"/>
              </a:rPr>
              <a:t>진화</a:t>
            </a:r>
            <a:r>
              <a:rPr lang="en-US" sz="2250" b="1" i="0" u="none" strike="noStrike" cap="none" dirty="0" err="1">
                <a:solidFill>
                  <a:srgbClr val="2563EB"/>
                </a:solidFill>
                <a:latin typeface="Noto Sans KR"/>
                <a:ea typeface="Noto Sans KR"/>
                <a:cs typeface="Noto Sans KR"/>
                <a:sym typeface="Noto Sans KR"/>
              </a:rPr>
              <a:t>하는</a:t>
            </a:r>
            <a:r>
              <a:rPr lang="en-US" sz="2250" b="1" i="0" u="none" strike="noStrike" cap="none" dirty="0">
                <a:solidFill>
                  <a:srgbClr val="2563E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250" b="1" i="0" u="none" strike="noStrike" cap="none" dirty="0" err="1">
                <a:solidFill>
                  <a:srgbClr val="2563EB"/>
                </a:solidFill>
                <a:latin typeface="Noto Sans KR"/>
                <a:ea typeface="Noto Sans KR"/>
                <a:cs typeface="Noto Sans KR"/>
                <a:sym typeface="Noto Sans KR"/>
              </a:rPr>
              <a:t>인간으로</a:t>
            </a:r>
            <a:r>
              <a:rPr lang="en-US" sz="2250" b="1" i="0" u="none" strike="noStrike" cap="none" dirty="0">
                <a:solidFill>
                  <a:srgbClr val="2563EB"/>
                </a:solidFill>
                <a:latin typeface="Noto Sans KR"/>
                <a:ea typeface="Noto Sans KR"/>
                <a:cs typeface="Noto Sans KR"/>
                <a:sym typeface="Noto Sans KR"/>
              </a:rPr>
              <a:t>~! </a:t>
            </a:r>
            <a:endParaRPr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"/>
          <p:cNvSpPr/>
          <p:nvPr/>
        </p:nvSpPr>
        <p:spPr>
          <a:xfrm>
            <a:off x="541080" y="4624388"/>
            <a:ext cx="987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D9488"/>
              </a:buClr>
              <a:buSzPts val="2250"/>
              <a:buFont typeface="Noto Sans KR"/>
              <a:buNone/>
            </a:pPr>
            <a:r>
              <a:rPr lang="en-US" sz="2250" b="1" i="0" u="none" strike="noStrike" cap="none">
                <a:solidFill>
                  <a:srgbClr val="0D9488"/>
                </a:solidFill>
                <a:latin typeface="Noto Sans KR"/>
                <a:ea typeface="Noto Sans KR"/>
                <a:cs typeface="Noto Sans KR"/>
                <a:sym typeface="Noto Sans KR"/>
              </a:rPr>
              <a:t> 대치도 따라올 수 없는 차이, 달돌과학 3-STEP </a:t>
            </a:r>
            <a:r>
              <a:rPr lang="en-US" sz="2250" b="1" i="0" u="none" strike="noStrike" cap="none">
                <a:solidFill>
                  <a:srgbClr val="FF6E6E"/>
                </a:solidFill>
                <a:latin typeface="Noto Sans KR"/>
                <a:ea typeface="Noto Sans KR"/>
                <a:cs typeface="Noto Sans KR"/>
                <a:sym typeface="Noto Sans KR"/>
              </a:rPr>
              <a:t>능동 누적학습법</a:t>
            </a:r>
            <a:endParaRPr sz="2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"/>
          <p:cNvSpPr/>
          <p:nvPr/>
        </p:nvSpPr>
        <p:spPr>
          <a:xfrm>
            <a:off x="800100" y="6400800"/>
            <a:ext cx="2998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2025-1</a:t>
            </a:r>
            <a:r>
              <a:rPr lang="en-US" sz="1200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1-3 개강 - 달돌샘 직강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"/>
          <p:cNvSpPr/>
          <p:nvPr/>
        </p:nvSpPr>
        <p:spPr>
          <a:xfrm>
            <a:off x="10944225" y="6438900"/>
            <a:ext cx="49149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 KR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1/3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Google Shape;45;p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9923031" y="2838759"/>
            <a:ext cx="201004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"/>
          <p:cNvSpPr txBox="1"/>
          <p:nvPr/>
        </p:nvSpPr>
        <p:spPr>
          <a:xfrm>
            <a:off x="432041" y="5363732"/>
            <a:ext cx="32217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6E6E"/>
                </a:solidFill>
                <a:latin typeface="Impact"/>
                <a:ea typeface="Impact"/>
                <a:cs typeface="Impact"/>
                <a:sym typeface="Impact"/>
              </a:rPr>
              <a:t>유튜브 : 달돌과학</a:t>
            </a:r>
            <a:endParaRPr sz="3000">
              <a:solidFill>
                <a:srgbClr val="FF6E6E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7" name="Google Shape;47;p1"/>
          <p:cNvSpPr txBox="1"/>
          <p:nvPr/>
        </p:nvSpPr>
        <p:spPr>
          <a:xfrm>
            <a:off x="4986300" y="5407750"/>
            <a:ext cx="72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"/>
          <p:cNvSpPr txBox="1"/>
          <p:nvPr/>
        </p:nvSpPr>
        <p:spPr>
          <a:xfrm>
            <a:off x="10166050" y="4624388"/>
            <a:ext cx="1524000" cy="14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초,중 학부모님 대상</a:t>
            </a:r>
            <a:endParaRPr sz="2400"/>
          </a:p>
        </p:txBody>
      </p:sp>
      <p:sp>
        <p:nvSpPr>
          <p:cNvPr id="49" name="Google Shape;49;p1"/>
          <p:cNvSpPr txBox="1"/>
          <p:nvPr/>
        </p:nvSpPr>
        <p:spPr>
          <a:xfrm>
            <a:off x="561946" y="1507269"/>
            <a:ext cx="36027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6E6E"/>
                </a:solidFill>
              </a:rPr>
              <a:t>10/25</a:t>
            </a:r>
            <a:endParaRPr sz="3000" b="1">
              <a:solidFill>
                <a:srgbClr val="FF6E6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6E6E"/>
                </a:solidFill>
              </a:rPr>
              <a:t>2시~4시 다산관</a:t>
            </a:r>
            <a:endParaRPr sz="3000" b="1">
              <a:solidFill>
                <a:srgbClr val="FF6E6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E5C684-954A-D65B-7104-2E52C6385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997"/>
            <a:ext cx="12192000" cy="562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56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66051F-1C85-B838-521F-EC12D8B4B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1584"/>
            <a:ext cx="12192000" cy="547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39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02268F-11F2-047B-D2D1-125787D3D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975"/>
            <a:ext cx="12192000" cy="53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02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8A68D0-F647-4C8E-C58D-76A04A1D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305"/>
            <a:ext cx="12192000" cy="53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59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469838-CB2A-40D8-0226-B51BB5B8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409"/>
            <a:ext cx="12192000" cy="618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24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0" y="3810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875" y="476250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0600" y="876300"/>
            <a:ext cx="11201400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19750" y="3514725"/>
            <a:ext cx="9525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67400" y="32956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29325" y="3448050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1000" y="1238250"/>
            <a:ext cx="51054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0500" y="10477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85800" y="15430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7250" y="16764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85800" y="3181350"/>
            <a:ext cx="44958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85800" y="4591050"/>
            <a:ext cx="4495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2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38200" y="47434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47750" y="49149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600200" y="5048250"/>
            <a:ext cx="26765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705600" y="1238250"/>
            <a:ext cx="51054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1087100" y="10477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010400" y="154305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181850" y="16764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010400" y="3448050"/>
            <a:ext cx="44958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010400" y="4591050"/>
            <a:ext cx="4495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" descr="preencode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7162800" y="47434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" descr="preencoded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7372350" y="49149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" descr="preencoded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924800" y="5048250"/>
            <a:ext cx="3286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0858500" y="5524500"/>
            <a:ext cx="13335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" descr="preencoded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10972800" y="563880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" descr="preencoded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1487150" y="561975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" descr="preencoded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1372850" y="5791200"/>
            <a:ext cx="3429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/>
          <p:nvPr/>
        </p:nvSpPr>
        <p:spPr>
          <a:xfrm>
            <a:off x="990600" y="419100"/>
            <a:ext cx="644652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KR"/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압도적인 결과, '이야기'로 증명합니다 !!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1447800" y="1676400"/>
            <a:ext cx="386334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KR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1. 6년 전 다녀던 어머님의 전화?!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4895701" y="1543050"/>
            <a:ext cx="28589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3333"/>
              </a:lnSpc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2250"/>
              <a:buFont typeface="Arial"/>
              <a:buNone/>
            </a:pPr>
            <a:r>
              <a:rPr lang="en-US" sz="2250" b="1" i="0" u="none" strike="noStrike" cap="none">
                <a:solidFill>
                  <a:srgbClr val="3B82F6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900" b="1" i="0" u="none" strike="noStrike" cap="none">
                <a:solidFill>
                  <a:srgbClr val="3B82F6"/>
                </a:solidFill>
                <a:latin typeface="Arial"/>
                <a:ea typeface="Arial"/>
                <a:cs typeface="Arial"/>
                <a:sym typeface="Arial"/>
              </a:rPr>
              <a:t>년</a:t>
            </a:r>
            <a:endParaRPr sz="2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762000" y="2343150"/>
            <a:ext cx="4495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350"/>
              <a:buFont typeface="Noto Sans KR"/>
              <a:buNone/>
            </a:pPr>
            <a:r>
              <a:rPr lang="en-US" sz="1350" b="1" i="0" u="none" strike="noStrike" cap="none">
                <a:solidFill>
                  <a:srgbClr val="2563EB"/>
                </a:solidFill>
                <a:highlight>
                  <a:srgbClr val="DBEAFE"/>
                </a:highlight>
                <a:latin typeface="Noto Sans KR"/>
                <a:ea typeface="Noto Sans KR"/>
                <a:cs typeface="Noto Sans KR"/>
                <a:sym typeface="Noto Sans KR"/>
              </a:rPr>
              <a:t>헤드라인</a:t>
            </a:r>
            <a:r>
              <a:rPr lang="en-US" sz="135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서삼 입시반 부터 서삼중3까지 4년 내신대비 완성.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762000" y="3371850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3C5FD"/>
              </a:buClr>
              <a:buSzPts val="2250"/>
              <a:buFont typeface="Noto Sans KR"/>
              <a:buNone/>
            </a:pPr>
            <a:r>
              <a:rPr lang="en-US" sz="2250" b="0" i="1" u="none" strike="noStrike" cap="none">
                <a:solidFill>
                  <a:srgbClr val="93C5FD"/>
                </a:solidFill>
                <a:latin typeface="Noto Sans KR"/>
                <a:ea typeface="Noto Sans KR"/>
                <a:cs typeface="Noto Sans KR"/>
                <a:sym typeface="Noto Sans KR"/>
              </a:rPr>
              <a:t>“</a:t>
            </a:r>
            <a:r>
              <a:rPr lang="en-US" sz="1200" b="0" i="1" u="none" strike="noStrike" cap="non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장기적인 관리와 지속적인 관심으로 이루낸 내신 완성 성공 사례입니다.</a:t>
            </a:r>
            <a:r>
              <a:rPr lang="en-US" sz="2250" b="0" i="1" u="none" strike="noStrike" cap="none">
                <a:solidFill>
                  <a:srgbClr val="93C5FD"/>
                </a:solidFill>
                <a:latin typeface="Noto Sans KR"/>
                <a:ea typeface="Noto Sans KR"/>
                <a:cs typeface="Noto Sans KR"/>
                <a:sym typeface="Noto Sans KR"/>
              </a:rPr>
              <a:t>”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1600200" y="4781550"/>
            <a:ext cx="26765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1200"/>
              <a:buFont typeface="Noto Sans KR"/>
              <a:buNone/>
            </a:pPr>
            <a:r>
              <a:rPr lang="en-US" sz="1200" b="1" i="0" u="none" strike="noStrike" cap="none">
                <a:solidFill>
                  <a:srgbClr val="1E40AF"/>
                </a:solidFill>
                <a:latin typeface="Noto Sans KR"/>
                <a:ea typeface="Noto Sans KR"/>
                <a:cs typeface="Noto Sans KR"/>
                <a:sym typeface="Noto Sans KR"/>
              </a:rPr>
              <a:t>4년간의 꾸준한 관리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1714500" y="5048250"/>
            <a:ext cx="321183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Noto Sans KR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내신, 수행, 생기부, 세특 모든것을 토탈 관리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7772400" y="1676400"/>
            <a:ext cx="204597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KR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2. 새벽 3시 카톡!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11220301" y="1543050"/>
            <a:ext cx="28589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53333"/>
              </a:lnSpc>
              <a:spcBef>
                <a:spcPts val="0"/>
              </a:spcBef>
              <a:spcAft>
                <a:spcPts val="0"/>
              </a:spcAft>
              <a:buClr>
                <a:srgbClr val="22C55E"/>
              </a:buClr>
              <a:buSzPts val="2250"/>
              <a:buFont typeface="Arial"/>
              <a:buNone/>
            </a:pPr>
            <a:r>
              <a:rPr lang="en-US" sz="2250" b="1" i="0" u="none" strike="noStrike" cap="none">
                <a:solidFill>
                  <a:srgbClr val="22C55E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900" b="1" i="0" u="none" strike="noStrike" cap="none">
                <a:solidFill>
                  <a:srgbClr val="22C55E"/>
                </a:solidFill>
                <a:latin typeface="Arial"/>
                <a:ea typeface="Arial"/>
                <a:cs typeface="Arial"/>
                <a:sym typeface="Arial"/>
              </a:rPr>
              <a:t>년</a:t>
            </a:r>
            <a:endParaRPr sz="2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7086600" y="2343150"/>
            <a:ext cx="4495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16A34A"/>
              </a:buClr>
              <a:buSzPts val="1350"/>
              <a:buFont typeface="Noto Sans KR"/>
              <a:buNone/>
            </a:pPr>
            <a:r>
              <a:rPr lang="en-US" sz="1350" b="1" i="0" u="none" strike="noStrike" cap="none">
                <a:solidFill>
                  <a:srgbClr val="16A34A"/>
                </a:solidFill>
                <a:highlight>
                  <a:srgbClr val="DCFCE7"/>
                </a:highlight>
                <a:latin typeface="Noto Sans KR"/>
                <a:ea typeface="Noto Sans KR"/>
                <a:cs typeface="Noto Sans KR"/>
                <a:sym typeface="Noto Sans KR"/>
              </a:rPr>
              <a:t>헤드라인</a:t>
            </a:r>
            <a:r>
              <a:rPr lang="en-US" sz="135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서삼중, 2025 전주 상산고 합격 : 김O영 물화생지1까지 2년 커리완성.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7086600" y="3638550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6EFAC"/>
              </a:buClr>
              <a:buSzPts val="2250"/>
              <a:buFont typeface="Noto Sans KR"/>
              <a:buNone/>
            </a:pPr>
            <a:r>
              <a:rPr lang="en-US" sz="2250" b="0" i="1" u="none" strike="noStrike" cap="none">
                <a:solidFill>
                  <a:srgbClr val="86EFAC"/>
                </a:solidFill>
                <a:latin typeface="Noto Sans KR"/>
                <a:ea typeface="Noto Sans KR"/>
                <a:cs typeface="Noto Sans KR"/>
                <a:sym typeface="Noto Sans KR"/>
              </a:rPr>
              <a:t>“</a:t>
            </a:r>
            <a:r>
              <a:rPr lang="en-US" sz="1200" b="0" i="1" u="none" strike="noStrike" cap="non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헌신적인 관리로 새벽까지 학생 질문에 응답하며 만들어낸 상산고 합격 신화.</a:t>
            </a:r>
            <a:r>
              <a:rPr lang="en-US" sz="2250" b="0" i="1" u="none" strike="noStrike" cap="none">
                <a:solidFill>
                  <a:srgbClr val="86EFAC"/>
                </a:solidFill>
                <a:latin typeface="Noto Sans KR"/>
                <a:ea typeface="Noto Sans KR"/>
                <a:cs typeface="Noto Sans KR"/>
                <a:sym typeface="Noto Sans KR"/>
              </a:rPr>
              <a:t>”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7924800" y="4781550"/>
            <a:ext cx="32861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1200"/>
              <a:buFont typeface="Noto Sans KR"/>
              <a:buNone/>
            </a:pPr>
            <a:r>
              <a:rPr lang="en-US" sz="1200" b="1" i="0" u="none" strike="noStrike" cap="none">
                <a:solidFill>
                  <a:srgbClr val="166534"/>
                </a:solidFill>
                <a:latin typeface="Noto Sans KR"/>
                <a:ea typeface="Noto Sans KR"/>
                <a:cs typeface="Noto Sans KR"/>
                <a:sym typeface="Noto Sans KR"/>
              </a:rPr>
              <a:t>2년 커리큐럼 완성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8039100" y="5048250"/>
            <a:ext cx="39433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Noto Sans KR"/>
              <a:buNone/>
            </a:pPr>
            <a:r>
              <a:rPr lang="en-US" sz="1050" b="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물화생지1 고3수준 완성. 면접+면담 전매특허 스킬전수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11456670" y="5619750"/>
            <a:ext cx="36576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 KR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1탑</a:t>
            </a:r>
            <a:br>
              <a:rPr lang="en-US" sz="9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11715750" y="5705475"/>
            <a:ext cx="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B308"/>
              </a:buClr>
              <a:buSzPts val="2700"/>
              <a:buFont typeface="Noto Sans KR"/>
              <a:buNone/>
            </a:pPr>
            <a:br>
              <a:rPr lang="en-US" sz="2700" b="1" i="0" u="none" strike="noStrike" cap="none">
                <a:solidFill>
                  <a:srgbClr val="EAB308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11109960" y="6219825"/>
            <a:ext cx="75438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B308"/>
              </a:buClr>
              <a:buSzPts val="2700"/>
              <a:buFont typeface="Noto Sans KR"/>
              <a:buNone/>
            </a:pPr>
            <a:r>
              <a:rPr lang="en-US" sz="2700" b="1" i="0" u="none" strike="noStrike" cap="none">
                <a:solidFill>
                  <a:srgbClr val="EAB308"/>
                </a:solidFill>
                <a:latin typeface="Noto Sans KR"/>
                <a:ea typeface="Noto Sans KR"/>
                <a:cs typeface="Noto Sans KR"/>
                <a:sym typeface="Noto Sans KR"/>
              </a:rPr>
              <a:t>달돌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11790045" y="6486525"/>
            <a:ext cx="13716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 KR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/3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3810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4350" y="47625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0600" y="876300"/>
            <a:ext cx="11201400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3429000"/>
            <a:ext cx="1219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3429000"/>
            <a:ext cx="12192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1000" y="1314450"/>
            <a:ext cx="36068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2000" y="1695450"/>
            <a:ext cx="12192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803350" y="1543050"/>
            <a:ext cx="762000" cy="49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41475" y="1619696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803350" y="2725043"/>
            <a:ext cx="762000" cy="37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09600" y="3600450"/>
            <a:ext cx="31496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62000" y="3800475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09600" y="4514850"/>
            <a:ext cx="31496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622375" y="462915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219575" y="2990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314825" y="3067050"/>
            <a:ext cx="2667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292650" y="1314450"/>
            <a:ext cx="36068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994499" y="1695450"/>
            <a:ext cx="1524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715000" y="1543050"/>
            <a:ext cx="762000" cy="49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915025" y="1619696"/>
            <a:ext cx="3619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715000" y="2725043"/>
            <a:ext cx="762000" cy="37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521250" y="3600450"/>
            <a:ext cx="31496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 descr="preencode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4673650" y="3800475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 descr="preencoded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4521250" y="4514850"/>
            <a:ext cx="31496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 descr="preencoded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586413" y="4629150"/>
            <a:ext cx="1905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991475" y="2990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086725" y="3067050"/>
            <a:ext cx="2667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 descr="preencoded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8204299" y="1314450"/>
            <a:ext cx="36068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10949" y="3457575"/>
            <a:ext cx="12192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" descr="preencoded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9626650" y="1543050"/>
            <a:ext cx="762000" cy="744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" descr="preencoded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9864775" y="1743670"/>
            <a:ext cx="2857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 descr="preencoded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9626650" y="2973139"/>
            <a:ext cx="762000" cy="5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" descr="preencoded.png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8432899" y="3600450"/>
            <a:ext cx="31496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 descr="preencoded.png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585299" y="3800475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 descr="preencoded.png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8432899" y="4514850"/>
            <a:ext cx="31496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 descr="preencoded.png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9507587" y="4629150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 descr="preencoded.png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10763250" y="542925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 descr="preencoded.png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10877550" y="554355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" descr="preencoded.png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11391900" y="550545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 descr="preencoded.png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11277600" y="5581650"/>
            <a:ext cx="342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" descr="preencoded.png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" descr="preencoded.png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 descr="preencoded.png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"/>
          <p:cNvSpPr/>
          <p:nvPr/>
        </p:nvSpPr>
        <p:spPr>
          <a:xfrm>
            <a:off x="990600" y="419100"/>
            <a:ext cx="958977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KR"/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결과를 만드는 차이, 달돌과학 3-STEP </a:t>
            </a:r>
            <a:r>
              <a:rPr lang="en-US" sz="2700" b="1" i="0" u="none" strike="noStrike" cap="none">
                <a:solidFill>
                  <a:srgbClr val="FF6E6E"/>
                </a:solidFill>
                <a:latin typeface="Noto Sans KR"/>
                <a:ea typeface="Noto Sans KR"/>
                <a:cs typeface="Noto Sans KR"/>
                <a:sym typeface="Noto Sans KR"/>
              </a:rPr>
              <a:t>능동 누적 학습법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361950" y="1123950"/>
            <a:ext cx="47625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KR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1389965" y="2267843"/>
            <a:ext cx="158877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oto Sans KR"/>
              <a:buNone/>
            </a:pPr>
            <a:r>
              <a:rPr lang="en-US" sz="225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백지 TEST</a:t>
            </a:r>
            <a:endParaRPr sz="2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"/>
          <p:cNvSpPr/>
          <p:nvPr/>
        </p:nvSpPr>
        <p:spPr>
          <a:xfrm>
            <a:off x="609600" y="2914650"/>
            <a:ext cx="31496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oto Sans KR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아는 것과 </a:t>
            </a:r>
            <a:r>
              <a:rPr lang="en-US" sz="1350" b="0" i="0" u="none" strike="noStrike" cap="none">
                <a:solidFill>
                  <a:srgbClr val="FFFF00"/>
                </a:solidFill>
                <a:highlight>
                  <a:srgbClr val="4A90E2"/>
                </a:highlight>
                <a:latin typeface="Noto Sans KR"/>
                <a:ea typeface="Noto Sans KR"/>
                <a:cs typeface="Noto Sans KR"/>
                <a:sym typeface="Noto Sans KR"/>
              </a:rPr>
              <a:t>모르는 것을 구분하는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 메타인지 학습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/>
          <p:nvPr/>
        </p:nvSpPr>
        <p:spPr>
          <a:xfrm>
            <a:off x="952500" y="3752850"/>
            <a:ext cx="28448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 학생이 스스로 개념을 적어보며 </a:t>
            </a:r>
            <a:r>
              <a:rPr lang="en-US" sz="1200" b="1" i="0" u="none" strike="noStrike" cap="none">
                <a:solidFill>
                  <a:srgbClr val="2563EB"/>
                </a:solidFill>
                <a:latin typeface="Noto Sans KR"/>
                <a:ea typeface="Noto Sans KR"/>
                <a:cs typeface="Noto Sans KR"/>
                <a:sym typeface="Noto Sans KR"/>
              </a:rPr>
              <a:t>‘무엇을 알고 무엇을 모르는지’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를 파악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/>
          <p:nvPr/>
        </p:nvSpPr>
        <p:spPr>
          <a:xfrm>
            <a:off x="1850975" y="4591050"/>
            <a:ext cx="2136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4ED8"/>
              </a:buClr>
              <a:buSzPts val="1200"/>
              <a:buFont typeface="Noto Sans KR"/>
              <a:buNone/>
            </a:pPr>
            <a:r>
              <a:rPr lang="en-US" sz="1200" b="1" i="0" u="none" strike="noStrike" cap="none">
                <a:solidFill>
                  <a:srgbClr val="1D4ED8"/>
                </a:solidFill>
                <a:latin typeface="Noto Sans KR"/>
                <a:ea typeface="Noto Sans KR"/>
                <a:cs typeface="Noto Sans KR"/>
                <a:sym typeface="Noto Sans KR"/>
              </a:rPr>
              <a:t>메타인지 학습, </a:t>
            </a:r>
            <a:r>
              <a:rPr lang="en-US" sz="1200" b="1">
                <a:solidFill>
                  <a:srgbClr val="1D4ED8"/>
                </a:solidFill>
                <a:latin typeface="Noto Sans KR"/>
                <a:ea typeface="Noto Sans KR"/>
                <a:cs typeface="Noto Sans KR"/>
                <a:sym typeface="Noto Sans KR"/>
              </a:rPr>
              <a:t>뇌세포에 각인!!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4273600" y="1123950"/>
            <a:ext cx="47625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KR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"/>
          <p:cNvSpPr/>
          <p:nvPr/>
        </p:nvSpPr>
        <p:spPr>
          <a:xfrm>
            <a:off x="4930140" y="2267843"/>
            <a:ext cx="23317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oto Sans KR"/>
              <a:buNone/>
            </a:pPr>
            <a:r>
              <a:rPr lang="en-US" sz="225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발표식 암기수업</a:t>
            </a:r>
            <a:endParaRPr sz="2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"/>
          <p:cNvSpPr/>
          <p:nvPr/>
        </p:nvSpPr>
        <p:spPr>
          <a:xfrm>
            <a:off x="4521250" y="2914650"/>
            <a:ext cx="31496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oto Sans KR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설명하며 </a:t>
            </a:r>
            <a:r>
              <a:rPr lang="en-US" sz="1350" b="0" i="0" u="none" strike="noStrike" cap="none">
                <a:solidFill>
                  <a:srgbClr val="FFFF00"/>
                </a:solidFill>
                <a:highlight>
                  <a:srgbClr val="38A169"/>
                </a:highlight>
                <a:latin typeface="Noto Sans KR"/>
                <a:ea typeface="Noto Sans KR"/>
                <a:cs typeface="Noto Sans KR"/>
                <a:sym typeface="Noto Sans KR"/>
              </a:rPr>
              <a:t>자기 것으로 만드는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 완전한 체화 과정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"/>
          <p:cNvSpPr/>
          <p:nvPr/>
        </p:nvSpPr>
        <p:spPr>
          <a:xfrm>
            <a:off x="4864150" y="3752850"/>
            <a:ext cx="28448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 개념을 칠판 앞에서 다른 학생들에게 </a:t>
            </a:r>
            <a:r>
              <a:rPr lang="en-US" sz="1200" b="1" i="0" u="none" strike="noStrike" cap="none">
                <a:solidFill>
                  <a:srgbClr val="16A34A"/>
                </a:solidFill>
                <a:latin typeface="Noto Sans KR"/>
                <a:ea typeface="Noto Sans KR"/>
                <a:cs typeface="Noto Sans KR"/>
                <a:sym typeface="Noto Sans KR"/>
              </a:rPr>
              <a:t>설명하며 자연스럽게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 체화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"/>
          <p:cNvSpPr/>
          <p:nvPr/>
        </p:nvSpPr>
        <p:spPr>
          <a:xfrm>
            <a:off x="5853139" y="4591050"/>
            <a:ext cx="1908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5803D"/>
              </a:buClr>
              <a:buSzPts val="1200"/>
              <a:buFont typeface="Noto Sans KR"/>
              <a:buNone/>
            </a:pPr>
            <a:r>
              <a:rPr lang="en-US" sz="1200" b="1">
                <a:solidFill>
                  <a:srgbClr val="15803D"/>
                </a:solidFill>
                <a:latin typeface="Noto Sans KR"/>
                <a:ea typeface="Noto Sans KR"/>
                <a:cs typeface="Noto Sans KR"/>
                <a:sym typeface="Noto Sans KR"/>
              </a:rPr>
              <a:t>교과서를 통째로 암기한다!!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8185249" y="1123950"/>
            <a:ext cx="47625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KR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"/>
          <p:cNvSpPr/>
          <p:nvPr/>
        </p:nvSpPr>
        <p:spPr>
          <a:xfrm>
            <a:off x="9053245" y="2515939"/>
            <a:ext cx="190881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oto Sans KR"/>
              <a:buNone/>
            </a:pPr>
            <a:r>
              <a:rPr lang="en-US" sz="225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누적적 TEST</a:t>
            </a:r>
            <a:endParaRPr sz="22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"/>
          <p:cNvSpPr/>
          <p:nvPr/>
        </p:nvSpPr>
        <p:spPr>
          <a:xfrm>
            <a:off x="8378875" y="3181350"/>
            <a:ext cx="325755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Noto Sans KR"/>
              <a:buNone/>
            </a:pPr>
            <a:r>
              <a:rPr lang="en-US" sz="1350" b="0" i="0" u="none" strike="noStrike" cap="non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잊을 수 없게 </a:t>
            </a:r>
            <a:r>
              <a:rPr lang="en-US" sz="1350" b="0" i="0" u="none" strike="noStrike" cap="none">
                <a:solidFill>
                  <a:srgbClr val="FFFF00"/>
                </a:solidFill>
                <a:highlight>
                  <a:srgbClr val="D69E2E"/>
                </a:highlight>
                <a:latin typeface="Noto Sans KR"/>
                <a:ea typeface="Noto Sans KR"/>
                <a:cs typeface="Noto Sans KR"/>
                <a:sym typeface="Noto Sans KR"/>
              </a:rPr>
              <a:t>만드는 장기 기억화</a:t>
            </a:r>
            <a:r>
              <a:rPr lang="en-US" sz="1350" b="0" i="0" u="none" strike="noStrike" cap="non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 과정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"/>
          <p:cNvSpPr/>
          <p:nvPr/>
        </p:nvSpPr>
        <p:spPr>
          <a:xfrm>
            <a:off x="8775799" y="3752850"/>
            <a:ext cx="28448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 시간이 흔러술수록 기억에 남도록 </a:t>
            </a:r>
            <a:r>
              <a:rPr lang="en-US" sz="1200" b="1" i="0" u="none" strike="noStrike" cap="none">
                <a:solidFill>
                  <a:srgbClr val="CA8A04"/>
                </a:solidFill>
                <a:latin typeface="Noto Sans KR"/>
                <a:ea typeface="Noto Sans KR"/>
                <a:cs typeface="Noto Sans KR"/>
                <a:sym typeface="Noto Sans KR"/>
              </a:rPr>
              <a:t>1년 전체 과정 누적</a:t>
            </a:r>
            <a:r>
              <a:rPr lang="en-US" sz="1200" b="0" i="0" u="none" strike="noStrike" cap="non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 테스트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"/>
          <p:cNvSpPr/>
          <p:nvPr/>
        </p:nvSpPr>
        <p:spPr>
          <a:xfrm>
            <a:off x="9755199" y="4591050"/>
            <a:ext cx="2136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16207"/>
              </a:buClr>
              <a:buSzPts val="1200"/>
              <a:buFont typeface="Noto Sans KR"/>
              <a:buNone/>
            </a:pPr>
            <a:r>
              <a:rPr lang="en-US" sz="1200" b="1" i="0" u="none" strike="noStrike" cap="none">
                <a:solidFill>
                  <a:srgbClr val="A16207"/>
                </a:solidFill>
                <a:latin typeface="Noto Sans KR"/>
                <a:ea typeface="Noto Sans KR"/>
                <a:cs typeface="Noto Sans KR"/>
                <a:sym typeface="Noto Sans KR"/>
              </a:rPr>
              <a:t>장기 기억</a:t>
            </a:r>
            <a:r>
              <a:rPr lang="en-US" sz="1200" b="1">
                <a:solidFill>
                  <a:srgbClr val="A16207"/>
                </a:solidFill>
                <a:latin typeface="Noto Sans KR"/>
                <a:ea typeface="Noto Sans KR"/>
                <a:cs typeface="Noto Sans KR"/>
                <a:sym typeface="Noto Sans KR"/>
              </a:rPr>
              <a:t>화, 1Page부터 암기!!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"/>
          <p:cNvSpPr/>
          <p:nvPr/>
        </p:nvSpPr>
        <p:spPr>
          <a:xfrm>
            <a:off x="11361420" y="5505450"/>
            <a:ext cx="36576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 KR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신화</a:t>
            </a:r>
            <a:br>
              <a:rPr lang="en-US" sz="9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3"/>
          <p:cNvSpPr/>
          <p:nvPr/>
        </p:nvSpPr>
        <p:spPr>
          <a:xfrm>
            <a:off x="11117580" y="6038850"/>
            <a:ext cx="66294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16207"/>
              </a:buClr>
              <a:buSzPts val="1800"/>
              <a:buFont typeface="Noto Sans KR"/>
              <a:buNone/>
            </a:pPr>
            <a:r>
              <a:rPr lang="en-US" sz="1800" b="1" i="0" u="none" strike="noStrike" cap="none">
                <a:solidFill>
                  <a:srgbClr val="A16207"/>
                </a:solidFill>
                <a:latin typeface="Noto Sans KR"/>
                <a:ea typeface="Noto Sans KR"/>
                <a:cs typeface="Noto Sans KR"/>
                <a:sym typeface="Noto Sans KR"/>
              </a:rPr>
              <a:t>과탐  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/>
          <p:nvPr/>
        </p:nvSpPr>
        <p:spPr>
          <a:xfrm>
            <a:off x="11071860" y="6362700"/>
            <a:ext cx="75438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A16207"/>
              </a:buClr>
              <a:buSzPts val="1800"/>
              <a:buFont typeface="Noto Sans KR"/>
              <a:buNone/>
            </a:pPr>
            <a:r>
              <a:rPr lang="en-US" sz="1800" b="1" i="0" u="none" strike="noStrike" cap="none">
                <a:solidFill>
                  <a:srgbClr val="A16207"/>
                </a:solidFill>
                <a:latin typeface="Noto Sans KR"/>
                <a:ea typeface="Noto Sans KR"/>
                <a:cs typeface="Noto Sans KR"/>
                <a:sym typeface="Noto Sans KR"/>
              </a:rPr>
              <a:t>레전드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"/>
          <p:cNvSpPr/>
          <p:nvPr/>
        </p:nvSpPr>
        <p:spPr>
          <a:xfrm>
            <a:off x="11515725" y="6477000"/>
            <a:ext cx="49149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 KR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3/3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39c6dabff8b_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86325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39c6dabff8b_2_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39c6dabff8b_2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7700" y="152400"/>
            <a:ext cx="3239749" cy="323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39c6dabff8b_2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7450" y="3396750"/>
            <a:ext cx="3239749" cy="323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KakaoTalk_20251025_070846637">
            <a:extLst>
              <a:ext uri="{FF2B5EF4-FFF2-40B4-BE49-F238E27FC236}">
                <a16:creationId xmlns:a16="http://schemas.microsoft.com/office/drawing/2014/main" id="{A11AABE8-2400-10B1-3E3F-16214B9DC5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" y="0"/>
            <a:ext cx="12113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18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DDEDDF-7E50-62C0-BF79-239E1FF3D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7537"/>
            <a:ext cx="12192000" cy="531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252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30BCFA-04A6-5AD8-8252-2BF2CE713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26" y="206306"/>
            <a:ext cx="9576619" cy="644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6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8A96C6-F508-47FD-5AAE-0FF85798F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8" y="562895"/>
            <a:ext cx="11238271" cy="53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0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D9F1A7-7CEF-4109-5DAC-13CFC6DE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5" y="546920"/>
            <a:ext cx="11985523" cy="583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00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271</Words>
  <Application>Microsoft Office PowerPoint</Application>
  <PresentationFormat>와이드스크린</PresentationFormat>
  <Paragraphs>52</Paragraphs>
  <Slides>14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Calibri</vt:lpstr>
      <vt:lpstr>Impact</vt:lpstr>
      <vt:lpstr>Noto Sans KR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돌 달</cp:lastModifiedBy>
  <cp:revision>2</cp:revision>
  <dcterms:created xsi:type="dcterms:W3CDTF">2025-10-23T13:21:43Z</dcterms:created>
  <dcterms:modified xsi:type="dcterms:W3CDTF">2025-10-27T02:12:28Z</dcterms:modified>
</cp:coreProperties>
</file>